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0" r:id="rId4"/>
    <p:sldId id="261" r:id="rId5"/>
    <p:sldId id="262" r:id="rId6"/>
    <p:sldId id="258" r:id="rId7"/>
    <p:sldId id="259" r:id="rId8"/>
    <p:sldId id="257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24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7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5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5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1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2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3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EF79D-FAFF-40C7-A8EF-C55E33173492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11A1-308B-4C98-9941-A4DB72F6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7" y="21959"/>
            <a:ext cx="8497229" cy="1786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7" y="1897748"/>
            <a:ext cx="8497229" cy="1786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bright="29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6" y="3780012"/>
            <a:ext cx="8497229" cy="1786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5" y="5435774"/>
            <a:ext cx="8497229" cy="17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6" y="-104422"/>
            <a:ext cx="51435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9813" y="935566"/>
            <a:ext cx="6649156" cy="49868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0" t="-74" r="5540" b="-66"/>
          <a:stretch/>
        </p:blipFill>
        <p:spPr>
          <a:xfrm rot="5400000">
            <a:off x="1934964" y="-1365957"/>
            <a:ext cx="9180736" cy="9381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2" t="58601" r="3210" b="18519"/>
          <a:stretch/>
        </p:blipFill>
        <p:spPr>
          <a:xfrm>
            <a:off x="1369131" y="4899377"/>
            <a:ext cx="3127023" cy="15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6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69334"/>
            <a:ext cx="5185363" cy="38890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8" t="21942" r="27867" b="25306"/>
          <a:stretch/>
        </p:blipFill>
        <p:spPr>
          <a:xfrm>
            <a:off x="8094132" y="3742662"/>
            <a:ext cx="3714045" cy="25678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4593" b="54136"/>
          <a:stretch/>
        </p:blipFill>
        <p:spPr>
          <a:xfrm>
            <a:off x="9127066" y="169334"/>
            <a:ext cx="2873022" cy="1783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4" t="12891" r="24033" b="31123"/>
          <a:stretch/>
        </p:blipFill>
        <p:spPr>
          <a:xfrm>
            <a:off x="5903148" y="169334"/>
            <a:ext cx="2675465" cy="1783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3612443"/>
            <a:ext cx="4011319" cy="30084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6" t="20087" r="36476" b="25306"/>
          <a:stretch/>
        </p:blipFill>
        <p:spPr>
          <a:xfrm>
            <a:off x="5667022" y="3522133"/>
            <a:ext cx="1885245" cy="26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634917" y="21959"/>
            <a:ext cx="8497229" cy="1786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922768" y="2152448"/>
            <a:ext cx="3209070" cy="674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6348589" y="2255084"/>
            <a:ext cx="3209070" cy="674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brightnessContrast bright="29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1922769" y="2929811"/>
            <a:ext cx="3209070" cy="6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9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595409" y="4030242"/>
            <a:ext cx="8497229" cy="1786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20" t="17585" r="5421" b="56363"/>
          <a:stretch/>
        </p:blipFill>
        <p:spPr>
          <a:xfrm>
            <a:off x="727787" y="814292"/>
            <a:ext cx="3205701" cy="1786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67" t="25997" r="54916" b="56722"/>
          <a:stretch/>
        </p:blipFill>
        <p:spPr>
          <a:xfrm>
            <a:off x="4460032" y="504028"/>
            <a:ext cx="3132332" cy="195009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67" t="25997" r="54916" b="57888"/>
          <a:stretch/>
        </p:blipFill>
        <p:spPr bwMode="auto">
          <a:xfrm>
            <a:off x="8295069" y="504028"/>
            <a:ext cx="3131820" cy="1818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1" t="19354" r="2360" b="54594"/>
          <a:stretch/>
        </p:blipFill>
        <p:spPr>
          <a:xfrm>
            <a:off x="8641507" y="3046146"/>
            <a:ext cx="1864763" cy="3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5" t="9387" r="34218" b="14830"/>
          <a:stretch/>
        </p:blipFill>
        <p:spPr>
          <a:xfrm>
            <a:off x="382556" y="261257"/>
            <a:ext cx="3872204" cy="51971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11564" r="12789" b="17415"/>
          <a:stretch/>
        </p:blipFill>
        <p:spPr>
          <a:xfrm rot="5400000">
            <a:off x="3605231" y="1293340"/>
            <a:ext cx="5831633" cy="37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t="28299" r="20442" b="23810"/>
          <a:stretch/>
        </p:blipFill>
        <p:spPr>
          <a:xfrm>
            <a:off x="6036906" y="3405672"/>
            <a:ext cx="5980922" cy="3284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t="13333" r="16972" b="20408"/>
          <a:stretch/>
        </p:blipFill>
        <p:spPr>
          <a:xfrm>
            <a:off x="125963" y="102637"/>
            <a:ext cx="6195526" cy="4544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15102" r="21973" b="39048"/>
          <a:stretch/>
        </p:blipFill>
        <p:spPr>
          <a:xfrm>
            <a:off x="6783355" y="102637"/>
            <a:ext cx="2808514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8" r="69043" b="42172"/>
          <a:stretch/>
        </p:blipFill>
        <p:spPr>
          <a:xfrm>
            <a:off x="1308457" y="256855"/>
            <a:ext cx="1592280" cy="2732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0" b="32585"/>
          <a:stretch/>
        </p:blipFill>
        <p:spPr>
          <a:xfrm>
            <a:off x="2602786" y="3534310"/>
            <a:ext cx="9144000" cy="3030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2" r="14644" b="20150"/>
          <a:stretch/>
        </p:blipFill>
        <p:spPr>
          <a:xfrm>
            <a:off x="3198688" y="400693"/>
            <a:ext cx="7804935" cy="39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32734"/>
          <a:stretch/>
        </p:blipFill>
        <p:spPr>
          <a:xfrm>
            <a:off x="1215776" y="256853"/>
            <a:ext cx="9144000" cy="29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46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9" t="21993" b="20430"/>
          <a:stretch/>
        </p:blipFill>
        <p:spPr>
          <a:xfrm>
            <a:off x="2472612" y="1110343"/>
            <a:ext cx="3706586" cy="2062066"/>
          </a:xfrm>
          <a:prstGeom prst="rect">
            <a:avLst/>
          </a:prstGeom>
          <a:scene3d>
            <a:camera prst="orthographicFront">
              <a:rot lat="0" lon="5400000" rev="0"/>
            </a:camera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1" t="21395"/>
          <a:stretch/>
        </p:blipFill>
        <p:spPr>
          <a:xfrm>
            <a:off x="643942" y="338667"/>
            <a:ext cx="8081463" cy="607342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16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</dc:creator>
  <cp:lastModifiedBy>SL</cp:lastModifiedBy>
  <cp:revision>20</cp:revision>
  <dcterms:created xsi:type="dcterms:W3CDTF">2014-08-27T18:40:14Z</dcterms:created>
  <dcterms:modified xsi:type="dcterms:W3CDTF">2014-08-31T22:39:17Z</dcterms:modified>
</cp:coreProperties>
</file>